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rimo" panose="020B0604020202020204" charset="0"/>
      <p:regular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Garamond" panose="02020404030301010803" pitchFamily="18" charset="0"/>
      <p:regular r:id="rId17"/>
      <p:bold r:id="rId18"/>
      <p:italic r:id="rId19"/>
    </p:embeddedFont>
    <p:embeddedFont>
      <p:font typeface="IBM Plex Sans Bold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  <a:srgbClr val="FAFAFA"/>
    <a:srgbClr val="515151"/>
    <a:srgbClr val="575757"/>
    <a:srgbClr val="4A4A4A"/>
    <a:srgbClr val="4D4D4D"/>
    <a:srgbClr val="474747"/>
    <a:srgbClr val="525252"/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82" y="346"/>
      </p:cViewPr>
      <p:guideLst>
        <p:guide orient="horz" pos="21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45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6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5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4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1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8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5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91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47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815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svg"/><Relationship Id="rId18" Type="http://schemas.openxmlformats.org/officeDocument/2006/relationships/image" Target="../media/image105.svg"/><Relationship Id="rId26" Type="http://schemas.openxmlformats.org/officeDocument/2006/relationships/image" Target="../media/image113.png"/><Relationship Id="rId39" Type="http://schemas.openxmlformats.org/officeDocument/2006/relationships/image" Target="../media/image126.svg"/><Relationship Id="rId3" Type="http://schemas.openxmlformats.org/officeDocument/2006/relationships/image" Target="../media/image4.svg"/><Relationship Id="rId21" Type="http://schemas.openxmlformats.org/officeDocument/2006/relationships/image" Target="../media/image108.png"/><Relationship Id="rId34" Type="http://schemas.openxmlformats.org/officeDocument/2006/relationships/image" Target="../media/image121.png"/><Relationship Id="rId42" Type="http://schemas.openxmlformats.org/officeDocument/2006/relationships/image" Target="../media/image128.svg"/><Relationship Id="rId47" Type="http://schemas.openxmlformats.org/officeDocument/2006/relationships/image" Target="../media/image133.svg"/><Relationship Id="rId7" Type="http://schemas.openxmlformats.org/officeDocument/2006/relationships/image" Target="../media/image8.sv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112.svg"/><Relationship Id="rId33" Type="http://schemas.openxmlformats.org/officeDocument/2006/relationships/image" Target="../media/image120.svg"/><Relationship Id="rId38" Type="http://schemas.openxmlformats.org/officeDocument/2006/relationships/image" Target="../media/image125.png"/><Relationship Id="rId46" Type="http://schemas.openxmlformats.org/officeDocument/2006/relationships/image" Target="../media/image132.png"/><Relationship Id="rId2" Type="http://schemas.openxmlformats.org/officeDocument/2006/relationships/image" Target="../media/image3.png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29" Type="http://schemas.openxmlformats.org/officeDocument/2006/relationships/image" Target="../media/image116.svg"/><Relationship Id="rId41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24" Type="http://schemas.openxmlformats.org/officeDocument/2006/relationships/image" Target="../media/image111.png"/><Relationship Id="rId32" Type="http://schemas.openxmlformats.org/officeDocument/2006/relationships/image" Target="../media/image119.png"/><Relationship Id="rId37" Type="http://schemas.openxmlformats.org/officeDocument/2006/relationships/image" Target="../media/image124.svg"/><Relationship Id="rId40" Type="http://schemas.openxmlformats.org/officeDocument/2006/relationships/image" Target="../media/image9.jpeg"/><Relationship Id="rId45" Type="http://schemas.openxmlformats.org/officeDocument/2006/relationships/image" Target="../media/image131.svg"/><Relationship Id="rId5" Type="http://schemas.openxmlformats.org/officeDocument/2006/relationships/image" Target="../media/image6.sv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openxmlformats.org/officeDocument/2006/relationships/image" Target="../media/image115.png"/><Relationship Id="rId36" Type="http://schemas.openxmlformats.org/officeDocument/2006/relationships/image" Target="../media/image123.png"/><Relationship Id="rId49" Type="http://schemas.openxmlformats.org/officeDocument/2006/relationships/image" Target="../media/image135.svg"/><Relationship Id="rId10" Type="http://schemas.openxmlformats.org/officeDocument/2006/relationships/image" Target="../media/image12.png"/><Relationship Id="rId19" Type="http://schemas.openxmlformats.org/officeDocument/2006/relationships/image" Target="../media/image106.png"/><Relationship Id="rId31" Type="http://schemas.openxmlformats.org/officeDocument/2006/relationships/image" Target="../media/image118.svg"/><Relationship Id="rId44" Type="http://schemas.openxmlformats.org/officeDocument/2006/relationships/image" Target="../media/image130.sv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01.png"/><Relationship Id="rId22" Type="http://schemas.openxmlformats.org/officeDocument/2006/relationships/image" Target="../media/image109.svg"/><Relationship Id="rId27" Type="http://schemas.openxmlformats.org/officeDocument/2006/relationships/image" Target="../media/image114.svg"/><Relationship Id="rId30" Type="http://schemas.openxmlformats.org/officeDocument/2006/relationships/image" Target="../media/image117.png"/><Relationship Id="rId35" Type="http://schemas.openxmlformats.org/officeDocument/2006/relationships/image" Target="../media/image122.svg"/><Relationship Id="rId43" Type="http://schemas.openxmlformats.org/officeDocument/2006/relationships/image" Target="../media/image129.png"/><Relationship Id="rId48" Type="http://schemas.openxmlformats.org/officeDocument/2006/relationships/image" Target="../media/image134.png"/><Relationship Id="rId8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26" Type="http://schemas.openxmlformats.org/officeDocument/2006/relationships/image" Target="../media/image28.jpeg"/><Relationship Id="rId3" Type="http://schemas.openxmlformats.org/officeDocument/2006/relationships/image" Target="../media/image4.svg"/><Relationship Id="rId21" Type="http://schemas.openxmlformats.org/officeDocument/2006/relationships/image" Target="../media/image23.svg"/><Relationship Id="rId7" Type="http://schemas.openxmlformats.org/officeDocument/2006/relationships/image" Target="../media/image8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svg"/><Relationship Id="rId2" Type="http://schemas.openxmlformats.org/officeDocument/2006/relationships/image" Target="../media/image3.png"/><Relationship Id="rId16" Type="http://schemas.openxmlformats.org/officeDocument/2006/relationships/image" Target="../media/image18.jpeg"/><Relationship Id="rId20" Type="http://schemas.openxmlformats.org/officeDocument/2006/relationships/image" Target="../media/image22.svg"/><Relationship Id="rId29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5" Type="http://schemas.openxmlformats.org/officeDocument/2006/relationships/image" Target="../media/image6.svg"/><Relationship Id="rId15" Type="http://schemas.openxmlformats.org/officeDocument/2006/relationships/image" Target="../media/image17.sv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sv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3.svg"/><Relationship Id="rId18" Type="http://schemas.openxmlformats.org/officeDocument/2006/relationships/image" Target="../media/image38.svg"/><Relationship Id="rId3" Type="http://schemas.openxmlformats.org/officeDocument/2006/relationships/image" Target="../media/image4.svg"/><Relationship Id="rId21" Type="http://schemas.openxmlformats.org/officeDocument/2006/relationships/image" Target="../media/image41.jpeg"/><Relationship Id="rId7" Type="http://schemas.openxmlformats.org/officeDocument/2006/relationships/image" Target="../media/image8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3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24" Type="http://schemas.openxmlformats.org/officeDocument/2006/relationships/image" Target="../media/image44.jpeg"/><Relationship Id="rId5" Type="http://schemas.openxmlformats.org/officeDocument/2006/relationships/image" Target="../media/image6.sv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10" Type="http://schemas.openxmlformats.org/officeDocument/2006/relationships/image" Target="../media/image12.png"/><Relationship Id="rId19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34.jpeg"/><Relationship Id="rId2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image" Target="../media/image3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6.svg"/><Relationship Id="rId5" Type="http://schemas.openxmlformats.org/officeDocument/2006/relationships/image" Target="../media/image6.sv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4.svg"/><Relationship Id="rId18" Type="http://schemas.openxmlformats.org/officeDocument/2006/relationships/image" Target="../media/image59.png"/><Relationship Id="rId26" Type="http://schemas.openxmlformats.org/officeDocument/2006/relationships/image" Target="../media/image67.svg"/><Relationship Id="rId3" Type="http://schemas.openxmlformats.org/officeDocument/2006/relationships/image" Target="../media/image4.svg"/><Relationship Id="rId21" Type="http://schemas.openxmlformats.org/officeDocument/2006/relationships/image" Target="../media/image62.svg"/><Relationship Id="rId7" Type="http://schemas.openxmlformats.org/officeDocument/2006/relationships/image" Target="../media/image8.sv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5" Type="http://schemas.openxmlformats.org/officeDocument/2006/relationships/image" Target="../media/image66.svg"/><Relationship Id="rId2" Type="http://schemas.openxmlformats.org/officeDocument/2006/relationships/image" Target="../media/image3.png"/><Relationship Id="rId16" Type="http://schemas.openxmlformats.org/officeDocument/2006/relationships/image" Target="../media/image57.sv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24" Type="http://schemas.openxmlformats.org/officeDocument/2006/relationships/image" Target="../media/image65.png"/><Relationship Id="rId5" Type="http://schemas.openxmlformats.org/officeDocument/2006/relationships/image" Target="../media/image6.svg"/><Relationship Id="rId15" Type="http://schemas.openxmlformats.org/officeDocument/2006/relationships/image" Target="../media/image56.png"/><Relationship Id="rId23" Type="http://schemas.openxmlformats.org/officeDocument/2006/relationships/image" Target="../media/image64.svg"/><Relationship Id="rId28" Type="http://schemas.openxmlformats.org/officeDocument/2006/relationships/image" Target="../media/image69.svg"/><Relationship Id="rId10" Type="http://schemas.openxmlformats.org/officeDocument/2006/relationships/image" Target="../media/image12.png"/><Relationship Id="rId19" Type="http://schemas.openxmlformats.org/officeDocument/2006/relationships/image" Target="../media/image60.sv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7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73.svg"/><Relationship Id="rId5" Type="http://schemas.openxmlformats.org/officeDocument/2006/relationships/image" Target="../media/image6.svg"/><Relationship Id="rId15" Type="http://schemas.openxmlformats.org/officeDocument/2006/relationships/image" Target="../media/image77.jpe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7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8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0.png"/><Relationship Id="rId5" Type="http://schemas.openxmlformats.org/officeDocument/2006/relationships/image" Target="../media/image6.svg"/><Relationship Id="rId10" Type="http://schemas.openxmlformats.org/officeDocument/2006/relationships/image" Target="../media/image77.jpeg"/><Relationship Id="rId4" Type="http://schemas.openxmlformats.org/officeDocument/2006/relationships/image" Target="../media/image5.png"/><Relationship Id="rId9" Type="http://schemas.openxmlformats.org/officeDocument/2006/relationships/image" Target="../media/image79.svg"/><Relationship Id="rId14" Type="http://schemas.openxmlformats.org/officeDocument/2006/relationships/image" Target="../media/image8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7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86.jpeg"/><Relationship Id="rId17" Type="http://schemas.openxmlformats.org/officeDocument/2006/relationships/image" Target="../media/image91.jpeg"/><Relationship Id="rId2" Type="http://schemas.openxmlformats.org/officeDocument/2006/relationships/image" Target="../media/image3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5.svg"/><Relationship Id="rId5" Type="http://schemas.openxmlformats.org/officeDocument/2006/relationships/image" Target="../media/image6.sv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8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3.svg"/><Relationship Id="rId18" Type="http://schemas.openxmlformats.org/officeDocument/2006/relationships/image" Target="../media/image9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3.png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5" Type="http://schemas.openxmlformats.org/officeDocument/2006/relationships/image" Target="../media/image95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svg"/><Relationship Id="rId14" Type="http://schemas.openxmlformats.org/officeDocument/2006/relationships/image" Target="../media/image9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42" y="-71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42" y="5114203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56936" y="4710629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7"/>
                </a:lnTo>
                <a:lnTo>
                  <a:pt x="0" y="219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24392" y="1749485"/>
            <a:ext cx="4829175" cy="34156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540"/>
              </a:lnSpc>
            </a:pPr>
            <a:endParaRPr/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75904EB8-E277-7CA3-9F8D-4939DDFF84DF}"/>
              </a:ext>
            </a:extLst>
          </p:cNvPr>
          <p:cNvSpPr/>
          <p:nvPr/>
        </p:nvSpPr>
        <p:spPr>
          <a:xfrm>
            <a:off x="10042" y="-712"/>
            <a:ext cx="9134075" cy="1032224"/>
          </a:xfrm>
          <a:custGeom>
            <a:avLst/>
            <a:gdLst/>
            <a:ahLst/>
            <a:cxnLst/>
            <a:rect l="l" t="t" r="r" b="b"/>
            <a:pathLst>
              <a:path w="8431549" h="1032224">
                <a:moveTo>
                  <a:pt x="0" y="0"/>
                </a:moveTo>
                <a:lnTo>
                  <a:pt x="8431550" y="0"/>
                </a:lnTo>
                <a:lnTo>
                  <a:pt x="8431550" y="1032224"/>
                </a:lnTo>
                <a:lnTo>
                  <a:pt x="0" y="103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5946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BA193-E96D-3958-F034-B0829A4D486F}"/>
              </a:ext>
            </a:extLst>
          </p:cNvPr>
          <p:cNvSpPr/>
          <p:nvPr/>
        </p:nvSpPr>
        <p:spPr>
          <a:xfrm>
            <a:off x="10042" y="-6093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A17517-75D4-0640-A35A-A18E6B9C721D}"/>
              </a:ext>
            </a:extLst>
          </p:cNvPr>
          <p:cNvSpPr/>
          <p:nvPr/>
        </p:nvSpPr>
        <p:spPr>
          <a:xfrm>
            <a:off x="8007232" y="655856"/>
            <a:ext cx="1066800" cy="243402"/>
          </a:xfrm>
          <a:prstGeom prst="rect">
            <a:avLst/>
          </a:prstGeom>
          <a:solidFill>
            <a:srgbClr val="494949"/>
          </a:solidFill>
          <a:ln>
            <a:solidFill>
              <a:srgbClr val="4949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11CF4A-89C2-D549-4BC7-25A9C4471D2A}"/>
              </a:ext>
            </a:extLst>
          </p:cNvPr>
          <p:cNvSpPr/>
          <p:nvPr/>
        </p:nvSpPr>
        <p:spPr>
          <a:xfrm>
            <a:off x="8011042" y="872150"/>
            <a:ext cx="1066800" cy="45719"/>
          </a:xfrm>
          <a:prstGeom prst="rect">
            <a:avLst/>
          </a:prstGeom>
          <a:solidFill>
            <a:srgbClr val="494949"/>
          </a:solidFill>
          <a:ln>
            <a:solidFill>
              <a:srgbClr val="4949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AD372F77-7BE3-2145-B5CA-72930017A88C}"/>
              </a:ext>
            </a:extLst>
          </p:cNvPr>
          <p:cNvSpPr/>
          <p:nvPr/>
        </p:nvSpPr>
        <p:spPr>
          <a:xfrm>
            <a:off x="5080" y="919044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9524"/>
                </a:moveTo>
                <a:lnTo>
                  <a:pt x="0" y="0"/>
                </a:lnTo>
                <a:lnTo>
                  <a:pt x="9143999" y="0"/>
                </a:lnTo>
                <a:lnTo>
                  <a:pt x="9143999" y="9524"/>
                </a:lnTo>
                <a:lnTo>
                  <a:pt x="0" y="9524"/>
                </a:lnTo>
                <a:close/>
              </a:path>
            </a:pathLst>
          </a:custGeom>
          <a:solidFill>
            <a:srgbClr val="FCD9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8AE08C-3BF4-6352-821C-4BE30DCF917D}"/>
              </a:ext>
            </a:extLst>
          </p:cNvPr>
          <p:cNvSpPr txBox="1"/>
          <p:nvPr/>
        </p:nvSpPr>
        <p:spPr>
          <a:xfrm>
            <a:off x="914400" y="1392213"/>
            <a:ext cx="777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Tell us of a problem with a product that bothers you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would you use technology to solve the problem?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Propose more than one potential solution (max3).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Compare and choose the best solution for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would you measure whether the chosen solution is working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might be the reason for this chosen solution to fail?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40776" y="4653877"/>
            <a:ext cx="1093299" cy="470173"/>
          </a:xfrm>
          <a:custGeom>
            <a:avLst/>
            <a:gdLst/>
            <a:ahLst/>
            <a:cxnLst/>
            <a:rect l="l" t="t" r="r" b="b"/>
            <a:pathLst>
              <a:path w="1093299" h="470173">
                <a:moveTo>
                  <a:pt x="0" y="0"/>
                </a:moveTo>
                <a:lnTo>
                  <a:pt x="1093299" y="0"/>
                </a:lnTo>
                <a:lnTo>
                  <a:pt x="1093299" y="470173"/>
                </a:lnTo>
                <a:lnTo>
                  <a:pt x="0" y="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47456" y="3186036"/>
            <a:ext cx="5814279" cy="950871"/>
          </a:xfrm>
          <a:custGeom>
            <a:avLst/>
            <a:gdLst/>
            <a:ahLst/>
            <a:cxnLst/>
            <a:rect l="l" t="t" r="r" b="b"/>
            <a:pathLst>
              <a:path w="5814279" h="950871">
                <a:moveTo>
                  <a:pt x="0" y="0"/>
                </a:moveTo>
                <a:lnTo>
                  <a:pt x="5814279" y="0"/>
                </a:lnTo>
                <a:lnTo>
                  <a:pt x="5814279" y="950872"/>
                </a:lnTo>
                <a:lnTo>
                  <a:pt x="0" y="95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14774" y="3198304"/>
            <a:ext cx="887797" cy="965216"/>
          </a:xfrm>
          <a:custGeom>
            <a:avLst/>
            <a:gdLst/>
            <a:ahLst/>
            <a:cxnLst/>
            <a:rect l="l" t="t" r="r" b="b"/>
            <a:pathLst>
              <a:path w="887797" h="965216">
                <a:moveTo>
                  <a:pt x="0" y="0"/>
                </a:moveTo>
                <a:lnTo>
                  <a:pt x="887797" y="0"/>
                </a:lnTo>
                <a:lnTo>
                  <a:pt x="887797" y="965216"/>
                </a:lnTo>
                <a:lnTo>
                  <a:pt x="0" y="965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02506" y="2347236"/>
            <a:ext cx="6559229" cy="1789652"/>
          </a:xfrm>
          <a:custGeom>
            <a:avLst/>
            <a:gdLst/>
            <a:ahLst/>
            <a:cxnLst/>
            <a:rect l="l" t="t" r="r" b="b"/>
            <a:pathLst>
              <a:path w="6559229" h="1789652">
                <a:moveTo>
                  <a:pt x="0" y="0"/>
                </a:moveTo>
                <a:lnTo>
                  <a:pt x="6559229" y="0"/>
                </a:lnTo>
                <a:lnTo>
                  <a:pt x="6559229" y="1789652"/>
                </a:lnTo>
                <a:lnTo>
                  <a:pt x="0" y="1789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02506" y="1508417"/>
            <a:ext cx="6559229" cy="1789662"/>
          </a:xfrm>
          <a:custGeom>
            <a:avLst/>
            <a:gdLst/>
            <a:ahLst/>
            <a:cxnLst/>
            <a:rect l="l" t="t" r="r" b="b"/>
            <a:pathLst>
              <a:path w="6559229" h="1789662">
                <a:moveTo>
                  <a:pt x="0" y="0"/>
                </a:moveTo>
                <a:lnTo>
                  <a:pt x="6559229" y="0"/>
                </a:lnTo>
                <a:lnTo>
                  <a:pt x="6559229" y="1789662"/>
                </a:lnTo>
                <a:lnTo>
                  <a:pt x="0" y="17896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02506" y="1508417"/>
            <a:ext cx="871928" cy="949728"/>
          </a:xfrm>
          <a:custGeom>
            <a:avLst/>
            <a:gdLst/>
            <a:ahLst/>
            <a:cxnLst/>
            <a:rect l="l" t="t" r="r" b="b"/>
            <a:pathLst>
              <a:path w="871928" h="949728">
                <a:moveTo>
                  <a:pt x="0" y="0"/>
                </a:moveTo>
                <a:lnTo>
                  <a:pt x="871928" y="0"/>
                </a:lnTo>
                <a:lnTo>
                  <a:pt x="871928" y="949728"/>
                </a:lnTo>
                <a:lnTo>
                  <a:pt x="0" y="9497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47456" y="3186036"/>
            <a:ext cx="5814279" cy="950871"/>
          </a:xfrm>
          <a:custGeom>
            <a:avLst/>
            <a:gdLst/>
            <a:ahLst/>
            <a:cxnLst/>
            <a:rect l="l" t="t" r="r" b="b"/>
            <a:pathLst>
              <a:path w="5814279" h="950871">
                <a:moveTo>
                  <a:pt x="0" y="0"/>
                </a:moveTo>
                <a:lnTo>
                  <a:pt x="5814279" y="0"/>
                </a:lnTo>
                <a:lnTo>
                  <a:pt x="5814279" y="950872"/>
                </a:lnTo>
                <a:lnTo>
                  <a:pt x="0" y="95087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383329" y="1573435"/>
            <a:ext cx="3207706" cy="822341"/>
          </a:xfrm>
          <a:custGeom>
            <a:avLst/>
            <a:gdLst/>
            <a:ahLst/>
            <a:cxnLst/>
            <a:rect l="l" t="t" r="r" b="b"/>
            <a:pathLst>
              <a:path w="3207706" h="822341">
                <a:moveTo>
                  <a:pt x="0" y="0"/>
                </a:moveTo>
                <a:lnTo>
                  <a:pt x="3207705" y="0"/>
                </a:lnTo>
                <a:lnTo>
                  <a:pt x="3207705" y="822341"/>
                </a:lnTo>
                <a:lnTo>
                  <a:pt x="0" y="8223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314774" y="1520685"/>
            <a:ext cx="887797" cy="2642835"/>
          </a:xfrm>
          <a:custGeom>
            <a:avLst/>
            <a:gdLst/>
            <a:ahLst/>
            <a:cxnLst/>
            <a:rect l="l" t="t" r="r" b="b"/>
            <a:pathLst>
              <a:path w="887797" h="2642835">
                <a:moveTo>
                  <a:pt x="0" y="0"/>
                </a:moveTo>
                <a:lnTo>
                  <a:pt x="887797" y="0"/>
                </a:lnTo>
                <a:lnTo>
                  <a:pt x="887797" y="2642835"/>
                </a:lnTo>
                <a:lnTo>
                  <a:pt x="0" y="264283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02506" y="2347236"/>
            <a:ext cx="6559229" cy="1788538"/>
          </a:xfrm>
          <a:custGeom>
            <a:avLst/>
            <a:gdLst/>
            <a:ahLst/>
            <a:cxnLst/>
            <a:rect l="l" t="t" r="r" b="b"/>
            <a:pathLst>
              <a:path w="6559229" h="1788538">
                <a:moveTo>
                  <a:pt x="0" y="0"/>
                </a:moveTo>
                <a:lnTo>
                  <a:pt x="6559229" y="0"/>
                </a:lnTo>
                <a:lnTo>
                  <a:pt x="6559229" y="1788538"/>
                </a:lnTo>
                <a:lnTo>
                  <a:pt x="0" y="178853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14774" y="2359504"/>
            <a:ext cx="887797" cy="965216"/>
          </a:xfrm>
          <a:custGeom>
            <a:avLst/>
            <a:gdLst/>
            <a:ahLst/>
            <a:cxnLst/>
            <a:rect l="l" t="t" r="r" b="b"/>
            <a:pathLst>
              <a:path w="887797" h="965216">
                <a:moveTo>
                  <a:pt x="0" y="0"/>
                </a:moveTo>
                <a:lnTo>
                  <a:pt x="887797" y="0"/>
                </a:lnTo>
                <a:lnTo>
                  <a:pt x="887797" y="965216"/>
                </a:lnTo>
                <a:lnTo>
                  <a:pt x="0" y="965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02506" y="1508417"/>
            <a:ext cx="6559229" cy="1788547"/>
          </a:xfrm>
          <a:custGeom>
            <a:avLst/>
            <a:gdLst/>
            <a:ahLst/>
            <a:cxnLst/>
            <a:rect l="l" t="t" r="r" b="b"/>
            <a:pathLst>
              <a:path w="6559229" h="1788547">
                <a:moveTo>
                  <a:pt x="0" y="0"/>
                </a:moveTo>
                <a:lnTo>
                  <a:pt x="6559229" y="0"/>
                </a:lnTo>
                <a:lnTo>
                  <a:pt x="6559229" y="1788547"/>
                </a:lnTo>
                <a:lnTo>
                  <a:pt x="0" y="17885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Freeform 18"/>
          <p:cNvSpPr/>
          <p:nvPr/>
        </p:nvSpPr>
        <p:spPr>
          <a:xfrm>
            <a:off x="1314774" y="1520685"/>
            <a:ext cx="887797" cy="965216"/>
          </a:xfrm>
          <a:custGeom>
            <a:avLst/>
            <a:gdLst/>
            <a:ahLst/>
            <a:cxnLst/>
            <a:rect l="l" t="t" r="r" b="b"/>
            <a:pathLst>
              <a:path w="887797" h="965216">
                <a:moveTo>
                  <a:pt x="0" y="0"/>
                </a:moveTo>
                <a:lnTo>
                  <a:pt x="887797" y="0"/>
                </a:lnTo>
                <a:lnTo>
                  <a:pt x="887797" y="965216"/>
                </a:lnTo>
                <a:lnTo>
                  <a:pt x="0" y="965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302506" y="1488529"/>
            <a:ext cx="3016244" cy="949728"/>
          </a:xfrm>
          <a:custGeom>
            <a:avLst/>
            <a:gdLst/>
            <a:ahLst/>
            <a:cxnLst/>
            <a:rect l="l" t="t" r="r" b="b"/>
            <a:pathLst>
              <a:path w="3016244" h="949728">
                <a:moveTo>
                  <a:pt x="0" y="0"/>
                </a:moveTo>
                <a:lnTo>
                  <a:pt x="3016243" y="0"/>
                </a:lnTo>
                <a:lnTo>
                  <a:pt x="3016243" y="949728"/>
                </a:lnTo>
                <a:lnTo>
                  <a:pt x="0" y="94972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051028" y="2514667"/>
            <a:ext cx="2434600" cy="621401"/>
          </a:xfrm>
          <a:custGeom>
            <a:avLst/>
            <a:gdLst/>
            <a:ahLst/>
            <a:cxnLst/>
            <a:rect l="l" t="t" r="r" b="b"/>
            <a:pathLst>
              <a:path w="2434600" h="621401">
                <a:moveTo>
                  <a:pt x="0" y="0"/>
                </a:moveTo>
                <a:lnTo>
                  <a:pt x="2434599" y="0"/>
                </a:lnTo>
                <a:lnTo>
                  <a:pt x="2434599" y="621401"/>
                </a:lnTo>
                <a:lnTo>
                  <a:pt x="0" y="621401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127456" y="3350924"/>
            <a:ext cx="2191302" cy="621401"/>
          </a:xfrm>
          <a:custGeom>
            <a:avLst/>
            <a:gdLst/>
            <a:ahLst/>
            <a:cxnLst/>
            <a:rect l="l" t="t" r="r" b="b"/>
            <a:pathLst>
              <a:path w="2191302" h="621401">
                <a:moveTo>
                  <a:pt x="0" y="0"/>
                </a:moveTo>
                <a:lnTo>
                  <a:pt x="2191303" y="0"/>
                </a:lnTo>
                <a:lnTo>
                  <a:pt x="2191303" y="621401"/>
                </a:lnTo>
                <a:lnTo>
                  <a:pt x="0" y="62140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92722" y="-63503"/>
            <a:ext cx="8558555" cy="1524000"/>
          </a:xfrm>
          <a:custGeom>
            <a:avLst/>
            <a:gdLst/>
            <a:ahLst/>
            <a:cxnLst/>
            <a:rect l="l" t="t" r="r" b="b"/>
            <a:pathLst>
              <a:path w="8558555" h="1524000">
                <a:moveTo>
                  <a:pt x="0" y="0"/>
                </a:moveTo>
                <a:lnTo>
                  <a:pt x="8558556" y="0"/>
                </a:lnTo>
                <a:lnTo>
                  <a:pt x="8558556" y="1524000"/>
                </a:lnTo>
                <a:lnTo>
                  <a:pt x="0" y="15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600946" y="3308899"/>
            <a:ext cx="3195999" cy="668798"/>
          </a:xfrm>
          <a:custGeom>
            <a:avLst/>
            <a:gdLst/>
            <a:ahLst/>
            <a:cxnLst/>
            <a:rect l="l" t="t" r="r" b="b"/>
            <a:pathLst>
              <a:path w="3195999" h="668798">
                <a:moveTo>
                  <a:pt x="0" y="0"/>
                </a:moveTo>
                <a:lnTo>
                  <a:pt x="3196000" y="0"/>
                </a:lnTo>
                <a:lnTo>
                  <a:pt x="3196000" y="668798"/>
                </a:lnTo>
                <a:lnTo>
                  <a:pt x="0" y="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600956" y="2299002"/>
            <a:ext cx="3195999" cy="931869"/>
          </a:xfrm>
          <a:custGeom>
            <a:avLst/>
            <a:gdLst/>
            <a:ahLst/>
            <a:cxnLst/>
            <a:rect l="l" t="t" r="r" b="b"/>
            <a:pathLst>
              <a:path w="3195999" h="931869">
                <a:moveTo>
                  <a:pt x="0" y="0"/>
                </a:moveTo>
                <a:lnTo>
                  <a:pt x="3195999" y="0"/>
                </a:lnTo>
                <a:lnTo>
                  <a:pt x="3195999" y="931868"/>
                </a:lnTo>
                <a:lnTo>
                  <a:pt x="0" y="93186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4600946" y="1488529"/>
            <a:ext cx="3195999" cy="750894"/>
          </a:xfrm>
          <a:custGeom>
            <a:avLst/>
            <a:gdLst/>
            <a:ahLst/>
            <a:cxnLst/>
            <a:rect l="l" t="t" r="r" b="b"/>
            <a:pathLst>
              <a:path w="3195999" h="750894">
                <a:moveTo>
                  <a:pt x="0" y="0"/>
                </a:moveTo>
                <a:lnTo>
                  <a:pt x="3196000" y="0"/>
                </a:lnTo>
                <a:lnTo>
                  <a:pt x="3196000" y="750894"/>
                </a:lnTo>
                <a:lnTo>
                  <a:pt x="0" y="75089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0" y="0"/>
            <a:ext cx="9134075" cy="1032224"/>
          </a:xfrm>
          <a:custGeom>
            <a:avLst/>
            <a:gdLst/>
            <a:ahLst/>
            <a:cxnLst/>
            <a:rect l="l" t="t" r="r" b="b"/>
            <a:pathLst>
              <a:path w="8431549" h="1032224">
                <a:moveTo>
                  <a:pt x="0" y="0"/>
                </a:moveTo>
                <a:lnTo>
                  <a:pt x="8431550" y="0"/>
                </a:lnTo>
                <a:lnTo>
                  <a:pt x="8431550" y="1032224"/>
                </a:lnTo>
                <a:lnTo>
                  <a:pt x="0" y="1032224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b="-359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326051" y="3196352"/>
            <a:ext cx="6470999" cy="92097"/>
          </a:xfrm>
          <a:custGeom>
            <a:avLst/>
            <a:gdLst/>
            <a:ahLst/>
            <a:cxnLst/>
            <a:rect l="l" t="t" r="r" b="b"/>
            <a:pathLst>
              <a:path w="6470999" h="92097">
                <a:moveTo>
                  <a:pt x="0" y="0"/>
                </a:moveTo>
                <a:lnTo>
                  <a:pt x="6471000" y="0"/>
                </a:lnTo>
                <a:lnTo>
                  <a:pt x="6471000" y="92097"/>
                </a:lnTo>
                <a:lnTo>
                  <a:pt x="0" y="92097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262548" y="2298668"/>
            <a:ext cx="6983882" cy="369503"/>
          </a:xfrm>
          <a:custGeom>
            <a:avLst/>
            <a:gdLst/>
            <a:ahLst/>
            <a:cxnLst/>
            <a:rect l="l" t="t" r="r" b="b"/>
            <a:pathLst>
              <a:path w="6983882" h="369503">
                <a:moveTo>
                  <a:pt x="0" y="0"/>
                </a:moveTo>
                <a:lnTo>
                  <a:pt x="6983883" y="0"/>
                </a:lnTo>
                <a:lnTo>
                  <a:pt x="6983883" y="369504"/>
                </a:lnTo>
                <a:lnTo>
                  <a:pt x="0" y="369504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2047456" y="4095426"/>
            <a:ext cx="5814279" cy="950871"/>
          </a:xfrm>
          <a:custGeom>
            <a:avLst/>
            <a:gdLst/>
            <a:ahLst/>
            <a:cxnLst/>
            <a:rect l="l" t="t" r="r" b="b"/>
            <a:pathLst>
              <a:path w="5814279" h="950871">
                <a:moveTo>
                  <a:pt x="0" y="0"/>
                </a:moveTo>
                <a:lnTo>
                  <a:pt x="5814279" y="0"/>
                </a:lnTo>
                <a:lnTo>
                  <a:pt x="5814279" y="950871"/>
                </a:lnTo>
                <a:lnTo>
                  <a:pt x="0" y="95087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314774" y="4107694"/>
            <a:ext cx="887797" cy="965216"/>
          </a:xfrm>
          <a:custGeom>
            <a:avLst/>
            <a:gdLst/>
            <a:ahLst/>
            <a:cxnLst/>
            <a:rect l="l" t="t" r="r" b="b"/>
            <a:pathLst>
              <a:path w="887797" h="965216">
                <a:moveTo>
                  <a:pt x="0" y="0"/>
                </a:moveTo>
                <a:lnTo>
                  <a:pt x="887797" y="0"/>
                </a:lnTo>
                <a:lnTo>
                  <a:pt x="887797" y="965216"/>
                </a:lnTo>
                <a:lnTo>
                  <a:pt x="0" y="9652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302506" y="4095426"/>
            <a:ext cx="3016244" cy="949728"/>
          </a:xfrm>
          <a:custGeom>
            <a:avLst/>
            <a:gdLst/>
            <a:ahLst/>
            <a:cxnLst/>
            <a:rect l="l" t="t" r="r" b="b"/>
            <a:pathLst>
              <a:path w="3016244" h="949728">
                <a:moveTo>
                  <a:pt x="0" y="0"/>
                </a:moveTo>
                <a:lnTo>
                  <a:pt x="3016243" y="0"/>
                </a:lnTo>
                <a:lnTo>
                  <a:pt x="3016243" y="949728"/>
                </a:lnTo>
                <a:lnTo>
                  <a:pt x="0" y="94972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600946" y="4140298"/>
            <a:ext cx="3195999" cy="750894"/>
          </a:xfrm>
          <a:custGeom>
            <a:avLst/>
            <a:gdLst/>
            <a:ahLst/>
            <a:cxnLst/>
            <a:rect l="l" t="t" r="r" b="b"/>
            <a:pathLst>
              <a:path w="3195999" h="750894">
                <a:moveTo>
                  <a:pt x="0" y="0"/>
                </a:moveTo>
                <a:lnTo>
                  <a:pt x="3196000" y="0"/>
                </a:lnTo>
                <a:lnTo>
                  <a:pt x="3196000" y="750894"/>
                </a:lnTo>
                <a:lnTo>
                  <a:pt x="0" y="75089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1549079" y="1475127"/>
            <a:ext cx="378409" cy="321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n-US" sz="2600" spc="-5" dirty="0">
                <a:solidFill>
                  <a:srgbClr val="FFFFFF"/>
                </a:solidFill>
                <a:latin typeface="IBM Plex Sans Bold"/>
              </a:rPr>
              <a:t>01 02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54AAE-551C-CC5B-7454-17946D76B461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40776" y="4653877"/>
            <a:ext cx="1093299" cy="470173"/>
          </a:xfrm>
          <a:custGeom>
            <a:avLst/>
            <a:gdLst/>
            <a:ahLst/>
            <a:cxnLst/>
            <a:rect l="l" t="t" r="r" b="b"/>
            <a:pathLst>
              <a:path w="1093299" h="470173">
                <a:moveTo>
                  <a:pt x="0" y="0"/>
                </a:moveTo>
                <a:lnTo>
                  <a:pt x="1093299" y="0"/>
                </a:lnTo>
                <a:lnTo>
                  <a:pt x="1093299" y="470173"/>
                </a:lnTo>
                <a:lnTo>
                  <a:pt x="0" y="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68646" y="2156174"/>
            <a:ext cx="2287972" cy="2204647"/>
          </a:xfrm>
          <a:custGeom>
            <a:avLst/>
            <a:gdLst/>
            <a:ahLst/>
            <a:cxnLst/>
            <a:rect l="l" t="t" r="r" b="b"/>
            <a:pathLst>
              <a:path w="2287972" h="2204647">
                <a:moveTo>
                  <a:pt x="0" y="0"/>
                </a:moveTo>
                <a:lnTo>
                  <a:pt x="2287972" y="0"/>
                </a:lnTo>
                <a:lnTo>
                  <a:pt x="2287972" y="2204647"/>
                </a:lnTo>
                <a:lnTo>
                  <a:pt x="0" y="22046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95613" y="1005188"/>
            <a:ext cx="8552774" cy="989276"/>
          </a:xfrm>
          <a:custGeom>
            <a:avLst/>
            <a:gdLst/>
            <a:ahLst/>
            <a:cxnLst/>
            <a:rect l="l" t="t" r="r" b="b"/>
            <a:pathLst>
              <a:path w="8552774" h="989276">
                <a:moveTo>
                  <a:pt x="0" y="0"/>
                </a:moveTo>
                <a:lnTo>
                  <a:pt x="8552774" y="0"/>
                </a:lnTo>
                <a:lnTo>
                  <a:pt x="8552774" y="989276"/>
                </a:lnTo>
                <a:lnTo>
                  <a:pt x="0" y="989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368646" y="2156174"/>
            <a:ext cx="2287972" cy="2204647"/>
          </a:xfrm>
          <a:custGeom>
            <a:avLst/>
            <a:gdLst/>
            <a:ahLst/>
            <a:cxnLst/>
            <a:rect l="l" t="t" r="r" b="b"/>
            <a:pathLst>
              <a:path w="2287972" h="2204647">
                <a:moveTo>
                  <a:pt x="0" y="0"/>
                </a:moveTo>
                <a:lnTo>
                  <a:pt x="2287972" y="0"/>
                </a:lnTo>
                <a:lnTo>
                  <a:pt x="2287972" y="2204647"/>
                </a:lnTo>
                <a:lnTo>
                  <a:pt x="0" y="22046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44120" r="-153350" b="-3779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95696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739876" y="1853851"/>
            <a:ext cx="6032878" cy="3131801"/>
          </a:xfrm>
          <a:custGeom>
            <a:avLst/>
            <a:gdLst/>
            <a:ahLst/>
            <a:cxnLst/>
            <a:rect l="l" t="t" r="r" b="b"/>
            <a:pathLst>
              <a:path w="6032878" h="3131801">
                <a:moveTo>
                  <a:pt x="0" y="0"/>
                </a:moveTo>
                <a:lnTo>
                  <a:pt x="6032878" y="0"/>
                </a:lnTo>
                <a:lnTo>
                  <a:pt x="6032878" y="3131801"/>
                </a:lnTo>
                <a:lnTo>
                  <a:pt x="0" y="313180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6406201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465268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195696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406201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465268" y="1347273"/>
            <a:ext cx="205197" cy="182632"/>
          </a:xfrm>
          <a:custGeom>
            <a:avLst/>
            <a:gdLst/>
            <a:ahLst/>
            <a:cxnLst/>
            <a:rect l="l" t="t" r="r" b="b"/>
            <a:pathLst>
              <a:path w="205197" h="182632">
                <a:moveTo>
                  <a:pt x="0" y="0"/>
                </a:moveTo>
                <a:lnTo>
                  <a:pt x="205197" y="0"/>
                </a:lnTo>
                <a:lnTo>
                  <a:pt x="205197" y="182632"/>
                </a:lnTo>
                <a:lnTo>
                  <a:pt x="0" y="18263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68646" y="0"/>
            <a:ext cx="8406698" cy="989905"/>
          </a:xfrm>
          <a:custGeom>
            <a:avLst/>
            <a:gdLst/>
            <a:ahLst/>
            <a:cxnLst/>
            <a:rect l="l" t="t" r="r" b="b"/>
            <a:pathLst>
              <a:path w="8406698" h="989905">
                <a:moveTo>
                  <a:pt x="0" y="0"/>
                </a:moveTo>
                <a:lnTo>
                  <a:pt x="8406698" y="0"/>
                </a:lnTo>
                <a:lnTo>
                  <a:pt x="8406698" y="989905"/>
                </a:lnTo>
                <a:lnTo>
                  <a:pt x="0" y="98990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-4967" y="19465"/>
            <a:ext cx="9144000" cy="989905"/>
          </a:xfrm>
          <a:custGeom>
            <a:avLst/>
            <a:gdLst/>
            <a:ahLst/>
            <a:cxnLst/>
            <a:rect l="l" t="t" r="r" b="b"/>
            <a:pathLst>
              <a:path w="8406698" h="989905">
                <a:moveTo>
                  <a:pt x="0" y="0"/>
                </a:moveTo>
                <a:lnTo>
                  <a:pt x="8406698" y="0"/>
                </a:lnTo>
                <a:lnTo>
                  <a:pt x="8406698" y="989905"/>
                </a:lnTo>
                <a:lnTo>
                  <a:pt x="0" y="98990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b="-3776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4519441" y="1415501"/>
            <a:ext cx="1027805" cy="256499"/>
          </a:xfrm>
          <a:custGeom>
            <a:avLst/>
            <a:gdLst/>
            <a:ahLst/>
            <a:cxnLst/>
            <a:rect l="l" t="t" r="r" b="b"/>
            <a:pathLst>
              <a:path w="1027805" h="256499">
                <a:moveTo>
                  <a:pt x="0" y="0"/>
                </a:moveTo>
                <a:lnTo>
                  <a:pt x="1027805" y="0"/>
                </a:lnTo>
                <a:lnTo>
                  <a:pt x="1027805" y="256498"/>
                </a:lnTo>
                <a:lnTo>
                  <a:pt x="0" y="2564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692522" y="1415501"/>
            <a:ext cx="1027805" cy="256499"/>
          </a:xfrm>
          <a:custGeom>
            <a:avLst/>
            <a:gdLst/>
            <a:ahLst/>
            <a:cxnLst/>
            <a:rect l="l" t="t" r="r" b="b"/>
            <a:pathLst>
              <a:path w="1027805" h="256499">
                <a:moveTo>
                  <a:pt x="0" y="0"/>
                </a:moveTo>
                <a:lnTo>
                  <a:pt x="1027805" y="0"/>
                </a:lnTo>
                <a:lnTo>
                  <a:pt x="1027805" y="256498"/>
                </a:lnTo>
                <a:lnTo>
                  <a:pt x="0" y="2564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168700" y="1488167"/>
            <a:ext cx="768439" cy="16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>
                <a:solidFill>
                  <a:srgbClr val="FF0000"/>
                </a:solidFill>
                <a:latin typeface="Arimo"/>
              </a:rPr>
              <a:t>Not considered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05166" y="1488167"/>
            <a:ext cx="768439" cy="16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>
                <a:solidFill>
                  <a:srgbClr val="FF0000"/>
                </a:solidFill>
                <a:latin typeface="Arimo"/>
              </a:rPr>
              <a:t>Not considered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78247" y="1488167"/>
            <a:ext cx="768439" cy="16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"/>
              </a:lnSpc>
            </a:pPr>
            <a:r>
              <a:rPr lang="en-US" sz="900">
                <a:solidFill>
                  <a:srgbClr val="FF0000"/>
                </a:solidFill>
                <a:latin typeface="Arimo"/>
              </a:rPr>
              <a:t>Not considered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15F268-23E6-277D-6B2C-2FFBF6365999}"/>
              </a:ext>
            </a:extLst>
          </p:cNvPr>
          <p:cNvSpPr/>
          <p:nvPr/>
        </p:nvSpPr>
        <p:spPr>
          <a:xfrm>
            <a:off x="0" y="-5381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1C67A4-CB54-65D9-F609-765F5808E7FB}"/>
              </a:ext>
            </a:extLst>
          </p:cNvPr>
          <p:cNvSpPr/>
          <p:nvPr/>
        </p:nvSpPr>
        <p:spPr>
          <a:xfrm>
            <a:off x="2843410" y="2602071"/>
            <a:ext cx="2257471" cy="267195"/>
          </a:xfrm>
          <a:prstGeom prst="rect">
            <a:avLst/>
          </a:prstGeom>
          <a:solidFill>
            <a:srgbClr val="E3DED1"/>
          </a:solidFill>
          <a:ln>
            <a:solidFill>
              <a:srgbClr val="E3DE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325951-0838-2F5C-6E3C-2069B47FBF56}"/>
              </a:ext>
            </a:extLst>
          </p:cNvPr>
          <p:cNvSpPr/>
          <p:nvPr/>
        </p:nvSpPr>
        <p:spPr>
          <a:xfrm>
            <a:off x="609600" y="1152697"/>
            <a:ext cx="685801" cy="123653"/>
          </a:xfrm>
          <a:prstGeom prst="rect">
            <a:avLst/>
          </a:prstGeom>
          <a:solidFill>
            <a:srgbClr val="E3DED1"/>
          </a:solidFill>
          <a:ln>
            <a:solidFill>
              <a:srgbClr val="E3DE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9549A2-8AB4-23DF-8ED8-F89FDFF677C7}"/>
              </a:ext>
            </a:extLst>
          </p:cNvPr>
          <p:cNvSpPr txBox="1"/>
          <p:nvPr/>
        </p:nvSpPr>
        <p:spPr>
          <a:xfrm>
            <a:off x="473535" y="1116441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17, July, 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40776" y="4653877"/>
            <a:ext cx="1093299" cy="470173"/>
          </a:xfrm>
          <a:custGeom>
            <a:avLst/>
            <a:gdLst/>
            <a:ahLst/>
            <a:cxnLst/>
            <a:rect l="l" t="t" r="r" b="b"/>
            <a:pathLst>
              <a:path w="1093299" h="470173">
                <a:moveTo>
                  <a:pt x="0" y="0"/>
                </a:moveTo>
                <a:lnTo>
                  <a:pt x="1093299" y="0"/>
                </a:lnTo>
                <a:lnTo>
                  <a:pt x="1093299" y="470173"/>
                </a:lnTo>
                <a:lnTo>
                  <a:pt x="0" y="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2201" y="1119826"/>
            <a:ext cx="7939021" cy="2106320"/>
          </a:xfrm>
          <a:custGeom>
            <a:avLst/>
            <a:gdLst/>
            <a:ahLst/>
            <a:cxnLst/>
            <a:rect l="l" t="t" r="r" b="b"/>
            <a:pathLst>
              <a:path w="7939021" h="2106320">
                <a:moveTo>
                  <a:pt x="0" y="0"/>
                </a:moveTo>
                <a:lnTo>
                  <a:pt x="7939021" y="0"/>
                </a:lnTo>
                <a:lnTo>
                  <a:pt x="7939021" y="2106320"/>
                </a:lnTo>
                <a:lnTo>
                  <a:pt x="0" y="2106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42201" y="1119826"/>
            <a:ext cx="7939021" cy="2106320"/>
          </a:xfrm>
          <a:custGeom>
            <a:avLst/>
            <a:gdLst/>
            <a:ahLst/>
            <a:cxnLst/>
            <a:rect l="l" t="t" r="r" b="b"/>
            <a:pathLst>
              <a:path w="7939021" h="2106320">
                <a:moveTo>
                  <a:pt x="0" y="0"/>
                </a:moveTo>
                <a:lnTo>
                  <a:pt x="7939021" y="0"/>
                </a:lnTo>
                <a:lnTo>
                  <a:pt x="7939021" y="2106320"/>
                </a:lnTo>
                <a:lnTo>
                  <a:pt x="0" y="21063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45159" b="-668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4827" y="0"/>
            <a:ext cx="8414356" cy="977675"/>
          </a:xfrm>
          <a:custGeom>
            <a:avLst/>
            <a:gdLst/>
            <a:ahLst/>
            <a:cxnLst/>
            <a:rect l="l" t="t" r="r" b="b"/>
            <a:pathLst>
              <a:path w="8414356" h="977675">
                <a:moveTo>
                  <a:pt x="0" y="0"/>
                </a:moveTo>
                <a:lnTo>
                  <a:pt x="8414356" y="0"/>
                </a:lnTo>
                <a:lnTo>
                  <a:pt x="8414356" y="977675"/>
                </a:lnTo>
                <a:lnTo>
                  <a:pt x="0" y="9776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47496" y="1110529"/>
            <a:ext cx="7598397" cy="381905"/>
          </a:xfrm>
          <a:custGeom>
            <a:avLst/>
            <a:gdLst/>
            <a:ahLst/>
            <a:cxnLst/>
            <a:rect l="l" t="t" r="r" b="b"/>
            <a:pathLst>
              <a:path w="7598397" h="381905">
                <a:moveTo>
                  <a:pt x="0" y="0"/>
                </a:moveTo>
                <a:lnTo>
                  <a:pt x="7598398" y="0"/>
                </a:lnTo>
                <a:lnTo>
                  <a:pt x="7598398" y="381905"/>
                </a:lnTo>
                <a:lnTo>
                  <a:pt x="0" y="3819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0902" y="3137297"/>
            <a:ext cx="8011849" cy="2006127"/>
          </a:xfrm>
          <a:custGeom>
            <a:avLst/>
            <a:gdLst/>
            <a:ahLst/>
            <a:cxnLst/>
            <a:rect l="l" t="t" r="r" b="b"/>
            <a:pathLst>
              <a:path w="8011849" h="2006127">
                <a:moveTo>
                  <a:pt x="0" y="0"/>
                </a:moveTo>
                <a:lnTo>
                  <a:pt x="8011849" y="0"/>
                </a:lnTo>
                <a:lnTo>
                  <a:pt x="8011849" y="2006127"/>
                </a:lnTo>
                <a:lnTo>
                  <a:pt x="0" y="200612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4962" y="0"/>
            <a:ext cx="9129113" cy="977675"/>
          </a:xfrm>
          <a:custGeom>
            <a:avLst/>
            <a:gdLst/>
            <a:ahLst/>
            <a:cxnLst/>
            <a:rect l="l" t="t" r="r" b="b"/>
            <a:pathLst>
              <a:path w="8414356" h="977675">
                <a:moveTo>
                  <a:pt x="0" y="0"/>
                </a:moveTo>
                <a:lnTo>
                  <a:pt x="8414356" y="0"/>
                </a:lnTo>
                <a:lnTo>
                  <a:pt x="8414356" y="977675"/>
                </a:lnTo>
                <a:lnTo>
                  <a:pt x="0" y="9776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b="-3841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952744" y="1234440"/>
            <a:ext cx="2313432" cy="1837944"/>
          </a:xfrm>
          <a:custGeom>
            <a:avLst/>
            <a:gdLst/>
            <a:ahLst/>
            <a:cxnLst/>
            <a:rect l="l" t="t" r="r" b="b"/>
            <a:pathLst>
              <a:path w="2313432" h="1837944">
                <a:moveTo>
                  <a:pt x="0" y="0"/>
                </a:moveTo>
                <a:lnTo>
                  <a:pt x="2313432" y="0"/>
                </a:lnTo>
                <a:lnTo>
                  <a:pt x="2313432" y="1837944"/>
                </a:lnTo>
                <a:lnTo>
                  <a:pt x="0" y="183794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952744" y="1234440"/>
            <a:ext cx="2313432" cy="1837944"/>
          </a:xfrm>
          <a:custGeom>
            <a:avLst/>
            <a:gdLst/>
            <a:ahLst/>
            <a:cxnLst/>
            <a:rect l="l" t="t" r="r" b="b"/>
            <a:pathLst>
              <a:path w="2313432" h="1837944">
                <a:moveTo>
                  <a:pt x="0" y="0"/>
                </a:moveTo>
                <a:lnTo>
                  <a:pt x="2313432" y="0"/>
                </a:lnTo>
                <a:lnTo>
                  <a:pt x="2313432" y="1837944"/>
                </a:lnTo>
                <a:lnTo>
                  <a:pt x="0" y="183794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67959" t="-7809" r="-19410" b="-21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519532-B677-A51D-60F7-C7CE2D8B40A1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2998" y="1505045"/>
            <a:ext cx="8711070" cy="3100397"/>
          </a:xfrm>
          <a:custGeom>
            <a:avLst/>
            <a:gdLst/>
            <a:ahLst/>
            <a:cxnLst/>
            <a:rect l="l" t="t" r="r" b="b"/>
            <a:pathLst>
              <a:path w="8711070" h="3100397">
                <a:moveTo>
                  <a:pt x="0" y="0"/>
                </a:moveTo>
                <a:lnTo>
                  <a:pt x="8711070" y="0"/>
                </a:lnTo>
                <a:lnTo>
                  <a:pt x="8711070" y="3100397"/>
                </a:lnTo>
                <a:lnTo>
                  <a:pt x="0" y="3100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2998" y="1505045"/>
            <a:ext cx="8711070" cy="3100397"/>
          </a:xfrm>
          <a:custGeom>
            <a:avLst/>
            <a:gdLst/>
            <a:ahLst/>
            <a:cxnLst/>
            <a:rect l="l" t="t" r="r" b="b"/>
            <a:pathLst>
              <a:path w="8711070" h="3100397">
                <a:moveTo>
                  <a:pt x="0" y="0"/>
                </a:moveTo>
                <a:lnTo>
                  <a:pt x="8711070" y="0"/>
                </a:lnTo>
                <a:lnTo>
                  <a:pt x="8711070" y="3100397"/>
                </a:lnTo>
                <a:lnTo>
                  <a:pt x="0" y="3100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51510" b="-25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19002" y="-63503"/>
            <a:ext cx="8505996" cy="1632042"/>
          </a:xfrm>
          <a:custGeom>
            <a:avLst/>
            <a:gdLst/>
            <a:ahLst/>
            <a:cxnLst/>
            <a:rect l="l" t="t" r="r" b="b"/>
            <a:pathLst>
              <a:path w="8505996" h="1632042">
                <a:moveTo>
                  <a:pt x="0" y="0"/>
                </a:moveTo>
                <a:lnTo>
                  <a:pt x="8505996" y="0"/>
                </a:lnTo>
                <a:lnTo>
                  <a:pt x="8505996" y="1632042"/>
                </a:lnTo>
                <a:lnTo>
                  <a:pt x="0" y="1632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897" y="3595897"/>
            <a:ext cx="8829304" cy="1318898"/>
          </a:xfrm>
          <a:custGeom>
            <a:avLst/>
            <a:gdLst/>
            <a:ahLst/>
            <a:cxnLst/>
            <a:rect l="l" t="t" r="r" b="b"/>
            <a:pathLst>
              <a:path w="8829304" h="1318898">
                <a:moveTo>
                  <a:pt x="0" y="0"/>
                </a:moveTo>
                <a:lnTo>
                  <a:pt x="8829303" y="0"/>
                </a:lnTo>
                <a:lnTo>
                  <a:pt x="8829303" y="1318898"/>
                </a:lnTo>
                <a:lnTo>
                  <a:pt x="0" y="13188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962" y="0"/>
            <a:ext cx="9134075" cy="999706"/>
          </a:xfrm>
          <a:custGeom>
            <a:avLst/>
            <a:gdLst/>
            <a:ahLst/>
            <a:cxnLst/>
            <a:rect l="l" t="t" r="r" b="b"/>
            <a:pathLst>
              <a:path w="8379000" h="999706">
                <a:moveTo>
                  <a:pt x="0" y="0"/>
                </a:moveTo>
                <a:lnTo>
                  <a:pt x="8379000" y="0"/>
                </a:lnTo>
                <a:lnTo>
                  <a:pt x="8379000" y="999706"/>
                </a:lnTo>
                <a:lnTo>
                  <a:pt x="0" y="9997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b="-371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E87CA1-4F33-8DC1-D8FA-F1408F86D998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40776" y="4653877"/>
            <a:ext cx="1093299" cy="470173"/>
          </a:xfrm>
          <a:custGeom>
            <a:avLst/>
            <a:gdLst/>
            <a:ahLst/>
            <a:cxnLst/>
            <a:rect l="l" t="t" r="r" b="b"/>
            <a:pathLst>
              <a:path w="1093299" h="470173">
                <a:moveTo>
                  <a:pt x="0" y="0"/>
                </a:moveTo>
                <a:lnTo>
                  <a:pt x="1093299" y="0"/>
                </a:lnTo>
                <a:lnTo>
                  <a:pt x="1093299" y="470173"/>
                </a:lnTo>
                <a:lnTo>
                  <a:pt x="0" y="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2087" y="0"/>
            <a:ext cx="6844522" cy="4467225"/>
          </a:xfrm>
          <a:custGeom>
            <a:avLst/>
            <a:gdLst/>
            <a:ahLst/>
            <a:cxnLst/>
            <a:rect l="l" t="t" r="r" b="b"/>
            <a:pathLst>
              <a:path w="6844522" h="4467225">
                <a:moveTo>
                  <a:pt x="0" y="0"/>
                </a:moveTo>
                <a:lnTo>
                  <a:pt x="6844522" y="0"/>
                </a:lnTo>
                <a:lnTo>
                  <a:pt x="6844522" y="4467225"/>
                </a:lnTo>
                <a:lnTo>
                  <a:pt x="0" y="4467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5800" y="581025"/>
            <a:ext cx="1815684" cy="3581361"/>
          </a:xfrm>
          <a:prstGeom prst="roundRect">
            <a:avLst>
              <a:gd name="adj" fmla="val 15532"/>
            </a:avLst>
          </a:prstGeom>
          <a:blipFill>
            <a:blip r:embed="rId14"/>
            <a:stretch>
              <a:fillRect l="-93882" t="-11950" r="-378108" b="-11591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3697224" y="565671"/>
            <a:ext cx="1577264" cy="2991898"/>
          </a:xfrm>
          <a:custGeom>
            <a:avLst/>
            <a:gdLst/>
            <a:ahLst/>
            <a:cxnLst/>
            <a:rect l="l" t="t" r="r" b="b"/>
            <a:pathLst>
              <a:path w="1577264" h="2991898">
                <a:moveTo>
                  <a:pt x="0" y="0"/>
                </a:moveTo>
                <a:lnTo>
                  <a:pt x="1577264" y="0"/>
                </a:lnTo>
                <a:lnTo>
                  <a:pt x="1577264" y="2991897"/>
                </a:lnTo>
                <a:lnTo>
                  <a:pt x="0" y="29918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692766" y="596265"/>
            <a:ext cx="1461878" cy="2872744"/>
          </a:xfrm>
          <a:prstGeom prst="roundRect">
            <a:avLst/>
          </a:prstGeom>
          <a:blipFill>
            <a:blip r:embed="rId17"/>
            <a:stretch>
              <a:fillRect l="-231742" t="-12316" r="-225404" b="-11733"/>
            </a:stretch>
          </a:blip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310846" y="487023"/>
            <a:ext cx="2014499" cy="3903050"/>
          </a:xfrm>
          <a:custGeom>
            <a:avLst/>
            <a:gdLst/>
            <a:ahLst/>
            <a:cxnLst/>
            <a:rect l="l" t="t" r="r" b="b"/>
            <a:pathLst>
              <a:path w="2014499" h="3903050">
                <a:moveTo>
                  <a:pt x="0" y="0"/>
                </a:moveTo>
                <a:lnTo>
                  <a:pt x="2014499" y="0"/>
                </a:lnTo>
                <a:lnTo>
                  <a:pt x="2014499" y="3903049"/>
                </a:lnTo>
                <a:lnTo>
                  <a:pt x="0" y="390304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416040" y="422949"/>
            <a:ext cx="1863966" cy="3827431"/>
          </a:xfrm>
          <a:prstGeom prst="roundRect">
            <a:avLst/>
          </a:prstGeom>
          <a:blipFill>
            <a:blip r:embed="rId17"/>
            <a:stretch>
              <a:fillRect l="-376919" t="-12435" r="-89107" b="-12033"/>
            </a:stretch>
          </a:blipFill>
          <a:scene3d>
            <a:camera prst="obliqueTopLef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69326" y="4090854"/>
            <a:ext cx="2363800" cy="773201"/>
          </a:xfrm>
          <a:custGeom>
            <a:avLst/>
            <a:gdLst/>
            <a:ahLst/>
            <a:cxnLst/>
            <a:rect l="l" t="t" r="r" b="b"/>
            <a:pathLst>
              <a:path w="2363800" h="773201">
                <a:moveTo>
                  <a:pt x="0" y="0"/>
                </a:moveTo>
                <a:lnTo>
                  <a:pt x="2363800" y="0"/>
                </a:lnTo>
                <a:lnTo>
                  <a:pt x="2363800" y="773201"/>
                </a:lnTo>
                <a:lnTo>
                  <a:pt x="0" y="7732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2614765" y="1864519"/>
            <a:ext cx="1078001" cy="172069"/>
          </a:xfrm>
          <a:custGeom>
            <a:avLst/>
            <a:gdLst/>
            <a:ahLst/>
            <a:cxnLst/>
            <a:rect l="l" t="t" r="r" b="b"/>
            <a:pathLst>
              <a:path w="1078001" h="172069">
                <a:moveTo>
                  <a:pt x="0" y="0"/>
                </a:moveTo>
                <a:lnTo>
                  <a:pt x="1078001" y="0"/>
                </a:lnTo>
                <a:lnTo>
                  <a:pt x="1078001" y="172069"/>
                </a:lnTo>
                <a:lnTo>
                  <a:pt x="0" y="1720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185498" y="3322887"/>
            <a:ext cx="2773004" cy="1640500"/>
          </a:xfrm>
          <a:custGeom>
            <a:avLst/>
            <a:gdLst/>
            <a:ahLst/>
            <a:cxnLst/>
            <a:rect l="l" t="t" r="r" b="b"/>
            <a:pathLst>
              <a:path w="2773004" h="1640500">
                <a:moveTo>
                  <a:pt x="0" y="0"/>
                </a:moveTo>
                <a:lnTo>
                  <a:pt x="2773004" y="0"/>
                </a:lnTo>
                <a:lnTo>
                  <a:pt x="2773004" y="1640500"/>
                </a:lnTo>
                <a:lnTo>
                  <a:pt x="0" y="16405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278936" y="1864519"/>
            <a:ext cx="1078001" cy="172069"/>
          </a:xfrm>
          <a:custGeom>
            <a:avLst/>
            <a:gdLst/>
            <a:ahLst/>
            <a:cxnLst/>
            <a:rect l="l" t="t" r="r" b="b"/>
            <a:pathLst>
              <a:path w="1078001" h="172069">
                <a:moveTo>
                  <a:pt x="0" y="0"/>
                </a:moveTo>
                <a:lnTo>
                  <a:pt x="1078001" y="0"/>
                </a:lnTo>
                <a:lnTo>
                  <a:pt x="1078001" y="172069"/>
                </a:lnTo>
                <a:lnTo>
                  <a:pt x="0" y="1720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6338810" y="4134303"/>
            <a:ext cx="1991497" cy="801634"/>
          </a:xfrm>
          <a:custGeom>
            <a:avLst/>
            <a:gdLst/>
            <a:ahLst/>
            <a:cxnLst/>
            <a:rect l="l" t="t" r="r" b="b"/>
            <a:pathLst>
              <a:path w="1991497" h="801634">
                <a:moveTo>
                  <a:pt x="0" y="0"/>
                </a:moveTo>
                <a:lnTo>
                  <a:pt x="1991497" y="0"/>
                </a:lnTo>
                <a:lnTo>
                  <a:pt x="1991497" y="801633"/>
                </a:lnTo>
                <a:lnTo>
                  <a:pt x="0" y="80163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491803" y="122254"/>
            <a:ext cx="1423598" cy="1239828"/>
          </a:xfrm>
          <a:custGeom>
            <a:avLst/>
            <a:gdLst/>
            <a:ahLst/>
            <a:cxnLst/>
            <a:rect l="l" t="t" r="r" b="b"/>
            <a:pathLst>
              <a:path w="1525572" h="1278855">
                <a:moveTo>
                  <a:pt x="0" y="0"/>
                </a:moveTo>
                <a:lnTo>
                  <a:pt x="1525572" y="0"/>
                </a:lnTo>
                <a:lnTo>
                  <a:pt x="1525572" y="1278855"/>
                </a:lnTo>
                <a:lnTo>
                  <a:pt x="0" y="127885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B0488D7-C345-336B-AF90-3D9317C5BD03}"/>
              </a:ext>
            </a:extLst>
          </p:cNvPr>
          <p:cNvSpPr/>
          <p:nvPr/>
        </p:nvSpPr>
        <p:spPr>
          <a:xfrm>
            <a:off x="1219200" y="1704575"/>
            <a:ext cx="762000" cy="129464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MANASA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72536" y="1764602"/>
            <a:ext cx="5029390" cy="3137297"/>
          </a:xfrm>
          <a:custGeom>
            <a:avLst/>
            <a:gdLst/>
            <a:ahLst/>
            <a:cxnLst/>
            <a:rect l="l" t="t" r="r" b="b"/>
            <a:pathLst>
              <a:path w="5029390" h="3137297">
                <a:moveTo>
                  <a:pt x="0" y="0"/>
                </a:moveTo>
                <a:lnTo>
                  <a:pt x="5029390" y="0"/>
                </a:lnTo>
                <a:lnTo>
                  <a:pt x="5029390" y="3137296"/>
                </a:lnTo>
                <a:lnTo>
                  <a:pt x="0" y="3137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72536" y="1764602"/>
            <a:ext cx="5029390" cy="3137297"/>
          </a:xfrm>
          <a:custGeom>
            <a:avLst/>
            <a:gdLst/>
            <a:ahLst/>
            <a:cxnLst/>
            <a:rect l="l" t="t" r="r" b="b"/>
            <a:pathLst>
              <a:path w="5029390" h="3137297">
                <a:moveTo>
                  <a:pt x="0" y="0"/>
                </a:moveTo>
                <a:lnTo>
                  <a:pt x="5029390" y="0"/>
                </a:lnTo>
                <a:lnTo>
                  <a:pt x="5029390" y="3137296"/>
                </a:lnTo>
                <a:lnTo>
                  <a:pt x="0" y="31372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1930" t="-32070" r="-28600" b="-36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0753" y="-63503"/>
            <a:ext cx="8617172" cy="4876476"/>
          </a:xfrm>
          <a:custGeom>
            <a:avLst/>
            <a:gdLst/>
            <a:ahLst/>
            <a:cxnLst/>
            <a:rect l="l" t="t" r="r" b="b"/>
            <a:pathLst>
              <a:path w="8617172" h="4876476">
                <a:moveTo>
                  <a:pt x="0" y="0"/>
                </a:moveTo>
                <a:lnTo>
                  <a:pt x="8617172" y="0"/>
                </a:lnTo>
                <a:lnTo>
                  <a:pt x="8617172" y="4876476"/>
                </a:lnTo>
                <a:lnTo>
                  <a:pt x="0" y="4876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962" y="0"/>
            <a:ext cx="9144000" cy="1031396"/>
          </a:xfrm>
          <a:custGeom>
            <a:avLst/>
            <a:gdLst/>
            <a:ahLst/>
            <a:cxnLst/>
            <a:rect l="l" t="t" r="r" b="b"/>
            <a:pathLst>
              <a:path w="8424843" h="1031396">
                <a:moveTo>
                  <a:pt x="0" y="0"/>
                </a:moveTo>
                <a:lnTo>
                  <a:pt x="8424844" y="0"/>
                </a:lnTo>
                <a:lnTo>
                  <a:pt x="8424844" y="1031396"/>
                </a:lnTo>
                <a:lnTo>
                  <a:pt x="0" y="10313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3594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38DAA-BDA4-32A9-C291-9E1A44AECA24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9578" y="0"/>
            <a:ext cx="8424843" cy="1031396"/>
          </a:xfrm>
          <a:custGeom>
            <a:avLst/>
            <a:gdLst/>
            <a:ahLst/>
            <a:cxnLst/>
            <a:rect l="l" t="t" r="r" b="b"/>
            <a:pathLst>
              <a:path w="8424843" h="1031396">
                <a:moveTo>
                  <a:pt x="0" y="0"/>
                </a:moveTo>
                <a:lnTo>
                  <a:pt x="8424844" y="0"/>
                </a:lnTo>
                <a:lnTo>
                  <a:pt x="8424844" y="1031396"/>
                </a:lnTo>
                <a:lnTo>
                  <a:pt x="0" y="10313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62" y="-22303"/>
            <a:ext cx="9134075" cy="1031396"/>
          </a:xfrm>
          <a:custGeom>
            <a:avLst/>
            <a:gdLst/>
            <a:ahLst/>
            <a:cxnLst/>
            <a:rect l="l" t="t" r="r" b="b"/>
            <a:pathLst>
              <a:path w="8424843" h="1031396">
                <a:moveTo>
                  <a:pt x="0" y="0"/>
                </a:moveTo>
                <a:lnTo>
                  <a:pt x="8424844" y="0"/>
                </a:lnTo>
                <a:lnTo>
                  <a:pt x="8424844" y="1031396"/>
                </a:lnTo>
                <a:lnTo>
                  <a:pt x="0" y="10313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594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81001" y="894826"/>
            <a:ext cx="5781999" cy="561442"/>
          </a:xfrm>
          <a:custGeom>
            <a:avLst/>
            <a:gdLst/>
            <a:ahLst/>
            <a:cxnLst/>
            <a:rect l="l" t="t" r="r" b="b"/>
            <a:pathLst>
              <a:path w="5781999" h="561442">
                <a:moveTo>
                  <a:pt x="0" y="0"/>
                </a:moveTo>
                <a:lnTo>
                  <a:pt x="5781998" y="0"/>
                </a:lnTo>
                <a:lnTo>
                  <a:pt x="5781998" y="561442"/>
                </a:lnTo>
                <a:lnTo>
                  <a:pt x="0" y="5614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98764" y="1470260"/>
            <a:ext cx="8227790" cy="3241377"/>
          </a:xfrm>
          <a:custGeom>
            <a:avLst/>
            <a:gdLst/>
            <a:ahLst/>
            <a:cxnLst/>
            <a:rect l="l" t="t" r="r" b="b"/>
            <a:pathLst>
              <a:path w="8227790" h="3241377">
                <a:moveTo>
                  <a:pt x="0" y="0"/>
                </a:moveTo>
                <a:lnTo>
                  <a:pt x="8227790" y="0"/>
                </a:lnTo>
                <a:lnTo>
                  <a:pt x="8227790" y="3241376"/>
                </a:lnTo>
                <a:lnTo>
                  <a:pt x="0" y="32413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8227A-C508-1C9F-C2BC-CF17F112BC17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04800" y="1150153"/>
            <a:ext cx="4972107" cy="3800246"/>
          </a:xfrm>
          <a:custGeom>
            <a:avLst/>
            <a:gdLst/>
            <a:ahLst/>
            <a:cxnLst/>
            <a:rect l="l" t="t" r="r" b="b"/>
            <a:pathLst>
              <a:path w="4972107" h="3800246">
                <a:moveTo>
                  <a:pt x="0" y="0"/>
                </a:moveTo>
                <a:lnTo>
                  <a:pt x="4972107" y="0"/>
                </a:lnTo>
                <a:lnTo>
                  <a:pt x="4972107" y="3800247"/>
                </a:lnTo>
                <a:lnTo>
                  <a:pt x="0" y="38002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04800" y="1150153"/>
            <a:ext cx="4972107" cy="3800246"/>
          </a:xfrm>
          <a:custGeom>
            <a:avLst/>
            <a:gdLst/>
            <a:ahLst/>
            <a:cxnLst/>
            <a:rect l="l" t="t" r="r" b="b"/>
            <a:pathLst>
              <a:path w="4972107" h="3800246">
                <a:moveTo>
                  <a:pt x="0" y="0"/>
                </a:moveTo>
                <a:lnTo>
                  <a:pt x="4972107" y="0"/>
                </a:lnTo>
                <a:lnTo>
                  <a:pt x="4972107" y="3800247"/>
                </a:lnTo>
                <a:lnTo>
                  <a:pt x="0" y="38002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8420" r="-77359" b="-21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4224" y="0"/>
            <a:ext cx="8455552" cy="1048322"/>
          </a:xfrm>
          <a:custGeom>
            <a:avLst/>
            <a:gdLst/>
            <a:ahLst/>
            <a:cxnLst/>
            <a:rect l="l" t="t" r="r" b="b"/>
            <a:pathLst>
              <a:path w="8455552" h="1048322">
                <a:moveTo>
                  <a:pt x="0" y="0"/>
                </a:moveTo>
                <a:lnTo>
                  <a:pt x="8455552" y="0"/>
                </a:lnTo>
                <a:lnTo>
                  <a:pt x="8455552" y="1048322"/>
                </a:lnTo>
                <a:lnTo>
                  <a:pt x="0" y="1048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09271" y="1861204"/>
            <a:ext cx="4202201" cy="2557396"/>
          </a:xfrm>
          <a:custGeom>
            <a:avLst/>
            <a:gdLst/>
            <a:ahLst/>
            <a:cxnLst/>
            <a:rect l="l" t="t" r="r" b="b"/>
            <a:pathLst>
              <a:path w="4202201" h="2557396">
                <a:moveTo>
                  <a:pt x="0" y="0"/>
                </a:moveTo>
                <a:lnTo>
                  <a:pt x="4202202" y="0"/>
                </a:lnTo>
                <a:lnTo>
                  <a:pt x="4202202" y="2557396"/>
                </a:lnTo>
                <a:lnTo>
                  <a:pt x="0" y="25573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961" y="-22302"/>
            <a:ext cx="9134075" cy="1048322"/>
          </a:xfrm>
          <a:custGeom>
            <a:avLst/>
            <a:gdLst/>
            <a:ahLst/>
            <a:cxnLst/>
            <a:rect l="l" t="t" r="r" b="b"/>
            <a:pathLst>
              <a:path w="8455552" h="1048322">
                <a:moveTo>
                  <a:pt x="0" y="0"/>
                </a:moveTo>
                <a:lnTo>
                  <a:pt x="8455552" y="0"/>
                </a:lnTo>
                <a:lnTo>
                  <a:pt x="8455552" y="1048322"/>
                </a:lnTo>
                <a:lnTo>
                  <a:pt x="0" y="1048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b="-353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A791D4-8BDC-2E04-DD7A-307F0E0A0699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72"/>
            <a:ext cx="9144000" cy="9525"/>
          </a:xfrm>
          <a:custGeom>
            <a:avLst/>
            <a:gdLst/>
            <a:ahLst/>
            <a:cxnLst/>
            <a:rect l="l" t="t" r="r" b="b"/>
            <a:pathLst>
              <a:path w="9144000" h="9525">
                <a:moveTo>
                  <a:pt x="0" y="0"/>
                </a:moveTo>
                <a:lnTo>
                  <a:pt x="9144000" y="0"/>
                </a:lnTo>
                <a:lnTo>
                  <a:pt x="9144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16087"/>
            <a:ext cx="9144000" cy="27413"/>
          </a:xfrm>
          <a:custGeom>
            <a:avLst/>
            <a:gdLst/>
            <a:ahLst/>
            <a:cxnLst/>
            <a:rect l="l" t="t" r="r" b="b"/>
            <a:pathLst>
              <a:path w="9144000" h="27413">
                <a:moveTo>
                  <a:pt x="0" y="0"/>
                </a:moveTo>
                <a:lnTo>
                  <a:pt x="9144000" y="0"/>
                </a:lnTo>
                <a:lnTo>
                  <a:pt x="9144000" y="27413"/>
                </a:lnTo>
                <a:lnTo>
                  <a:pt x="0" y="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46894" y="4712513"/>
            <a:ext cx="605771" cy="219446"/>
          </a:xfrm>
          <a:custGeom>
            <a:avLst/>
            <a:gdLst/>
            <a:ahLst/>
            <a:cxnLst/>
            <a:rect l="l" t="t" r="r" b="b"/>
            <a:pathLst>
              <a:path w="605771" h="219446">
                <a:moveTo>
                  <a:pt x="0" y="0"/>
                </a:moveTo>
                <a:lnTo>
                  <a:pt x="605771" y="0"/>
                </a:lnTo>
                <a:lnTo>
                  <a:pt x="605771" y="219446"/>
                </a:lnTo>
                <a:lnTo>
                  <a:pt x="0" y="21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4996358"/>
            <a:ext cx="756333" cy="109499"/>
          </a:xfrm>
          <a:custGeom>
            <a:avLst/>
            <a:gdLst/>
            <a:ahLst/>
            <a:cxnLst/>
            <a:rect l="l" t="t" r="r" b="b"/>
            <a:pathLst>
              <a:path w="756333" h="109499">
                <a:moveTo>
                  <a:pt x="0" y="0"/>
                </a:moveTo>
                <a:lnTo>
                  <a:pt x="756333" y="0"/>
                </a:lnTo>
                <a:lnTo>
                  <a:pt x="756333" y="109499"/>
                </a:lnTo>
                <a:lnTo>
                  <a:pt x="0" y="109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040776" y="4653877"/>
            <a:ext cx="1093299" cy="470173"/>
          </a:xfrm>
          <a:custGeom>
            <a:avLst/>
            <a:gdLst/>
            <a:ahLst/>
            <a:cxnLst/>
            <a:rect l="l" t="t" r="r" b="b"/>
            <a:pathLst>
              <a:path w="1093299" h="470173">
                <a:moveTo>
                  <a:pt x="0" y="0"/>
                </a:moveTo>
                <a:lnTo>
                  <a:pt x="1093299" y="0"/>
                </a:lnTo>
                <a:lnTo>
                  <a:pt x="1093299" y="470173"/>
                </a:lnTo>
                <a:lnTo>
                  <a:pt x="0" y="470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5311" y="0"/>
            <a:ext cx="8433378" cy="1037730"/>
          </a:xfrm>
          <a:custGeom>
            <a:avLst/>
            <a:gdLst/>
            <a:ahLst/>
            <a:cxnLst/>
            <a:rect l="l" t="t" r="r" b="b"/>
            <a:pathLst>
              <a:path w="8433378" h="1037730">
                <a:moveTo>
                  <a:pt x="0" y="0"/>
                </a:moveTo>
                <a:lnTo>
                  <a:pt x="8433378" y="0"/>
                </a:lnTo>
                <a:lnTo>
                  <a:pt x="8433378" y="1037730"/>
                </a:lnTo>
                <a:lnTo>
                  <a:pt x="0" y="1037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2" y="-44605"/>
            <a:ext cx="9134075" cy="1037730"/>
          </a:xfrm>
          <a:custGeom>
            <a:avLst/>
            <a:gdLst/>
            <a:ahLst/>
            <a:cxnLst/>
            <a:rect l="l" t="t" r="r" b="b"/>
            <a:pathLst>
              <a:path w="8433378" h="1037730">
                <a:moveTo>
                  <a:pt x="0" y="0"/>
                </a:moveTo>
                <a:lnTo>
                  <a:pt x="8433378" y="0"/>
                </a:lnTo>
                <a:lnTo>
                  <a:pt x="8433378" y="1037730"/>
                </a:lnTo>
                <a:lnTo>
                  <a:pt x="0" y="10377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b="-357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837498" y="898027"/>
            <a:ext cx="3468995" cy="576996"/>
          </a:xfrm>
          <a:custGeom>
            <a:avLst/>
            <a:gdLst/>
            <a:ahLst/>
            <a:cxnLst/>
            <a:rect l="l" t="t" r="r" b="b"/>
            <a:pathLst>
              <a:path w="3468995" h="576996">
                <a:moveTo>
                  <a:pt x="0" y="0"/>
                </a:moveTo>
                <a:lnTo>
                  <a:pt x="3468995" y="0"/>
                </a:lnTo>
                <a:lnTo>
                  <a:pt x="3468995" y="576995"/>
                </a:lnTo>
                <a:lnTo>
                  <a:pt x="0" y="5769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15627" y="1576997"/>
            <a:ext cx="8607247" cy="2795197"/>
          </a:xfrm>
          <a:custGeom>
            <a:avLst/>
            <a:gdLst/>
            <a:ahLst/>
            <a:cxnLst/>
            <a:rect l="l" t="t" r="r" b="b"/>
            <a:pathLst>
              <a:path w="8607247" h="2795197">
                <a:moveTo>
                  <a:pt x="0" y="0"/>
                </a:moveTo>
                <a:lnTo>
                  <a:pt x="8607247" y="0"/>
                </a:lnTo>
                <a:lnTo>
                  <a:pt x="8607247" y="2795197"/>
                </a:lnTo>
                <a:lnTo>
                  <a:pt x="0" y="27951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9130" y="2893952"/>
            <a:ext cx="84382" cy="2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130" y="3694052"/>
            <a:ext cx="84382" cy="2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8833" y="2893952"/>
            <a:ext cx="84382" cy="2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98833" y="3694052"/>
            <a:ext cx="84382" cy="202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2401" y="2779652"/>
            <a:ext cx="84382" cy="717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  <a:p>
            <a:pPr algn="l">
              <a:lnSpc>
                <a:spcPts val="2750"/>
              </a:lnSpc>
            </a:pPr>
            <a:r>
              <a:rPr lang="en-US" sz="1100">
                <a:solidFill>
                  <a:srgbClr val="434343"/>
                </a:solidFill>
                <a:ea typeface="Arimo"/>
              </a:rPr>
              <a:t>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03110" y="2739666"/>
            <a:ext cx="99717" cy="76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49"/>
              </a:lnSpc>
            </a:pPr>
            <a:r>
              <a:rPr lang="en-US" sz="1300">
                <a:solidFill>
                  <a:srgbClr val="434343"/>
                </a:solidFill>
                <a:ea typeface="Arimo"/>
              </a:rPr>
              <a:t>● ●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6EDA7C-E77D-8129-5423-9C87436BECAA}"/>
              </a:ext>
            </a:extLst>
          </p:cNvPr>
          <p:cNvSpPr/>
          <p:nvPr/>
        </p:nvSpPr>
        <p:spPr>
          <a:xfrm>
            <a:off x="4962" y="-7706"/>
            <a:ext cx="9134075" cy="1094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73</TotalTime>
  <Words>87</Words>
  <Application>Microsoft Office PowerPoint</Application>
  <PresentationFormat>On-screen Show (16:9)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IBM Plex Sans Bold</vt:lpstr>
      <vt:lpstr>Century Gothic</vt:lpstr>
      <vt:lpstr>Garamond</vt:lpstr>
      <vt:lpstr>Arimo</vt:lpstr>
      <vt:lpstr>Arial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PiyushSinhal_BitsHyderabad (1).pdf</dc:title>
  <dc:creator>User</dc:creator>
  <cp:lastModifiedBy>Manasa chandra Banoth</cp:lastModifiedBy>
  <cp:revision>2</cp:revision>
  <dcterms:created xsi:type="dcterms:W3CDTF">2006-08-16T00:00:00Z</dcterms:created>
  <dcterms:modified xsi:type="dcterms:W3CDTF">2023-12-02T18:30:20Z</dcterms:modified>
  <dc:identifier>DAF12fOdqlA</dc:identifier>
</cp:coreProperties>
</file>